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0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06" y="-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8B0B4F-9A1B-4585-976D-CA4A9427AA5A}" type="datetimeFigureOut">
              <a:rPr lang="en-GB" smtClean="0"/>
              <a:pPr/>
              <a:t>07/05/2021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6971E-5176-41D6-ACDC-28E5CFC1B94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12578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96971E-5176-41D6-ACDC-28E5CFC1B942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5653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96971E-5176-41D6-ACDC-28E5CFC1B942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98593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96971E-5176-41D6-ACDC-28E5CFC1B942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27999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96971E-5176-41D6-ACDC-28E5CFC1B942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53606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rsterskent.co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rsterskent.co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sterskent.co.uk/page/sizin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hyperlink" Target="http://www.forsterskent.co.uk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mailto:info@forsterskent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75551F3-E9CF-8248-A0CF-630574AFB8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Forsters School Outfitters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CC2E622-6FD6-474F-9BB8-1B8186BA6E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466469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2800" b="1" dirty="0"/>
              <a:t>How to order your School Uniform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xmlns="" val="426319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A6485E-2C2A-F94E-B4B7-47015D18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Shop Online at </a:t>
            </a:r>
            <a:r>
              <a:rPr lang="en-GB" dirty="0" err="1">
                <a:hlinkClick r:id="rId2"/>
              </a:rPr>
              <a:t>www.forsterskent.co.uk</a:t>
            </a:r>
            <a:r>
              <a:rPr lang="en-GB" dirty="0"/>
              <a:t> or visit us in store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4A89FB1-784E-B841-8992-E820B0D9A7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730605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FREE Click &amp; Collect is available on all online purchases </a:t>
            </a:r>
          </a:p>
          <a:p>
            <a:r>
              <a:rPr lang="en-GB" dirty="0"/>
              <a:t>Home delivery is available for £4.99</a:t>
            </a:r>
          </a:p>
          <a:p>
            <a:r>
              <a:rPr lang="en-GB" dirty="0"/>
              <a:t>You can also visit us in store</a:t>
            </a:r>
          </a:p>
          <a:p>
            <a:r>
              <a:rPr lang="en-GB" dirty="0"/>
              <a:t>For larger purchases please book an appointment on our website as this reduces your waiting time during the busy July to August back to school period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62332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8F5C8E-FC63-9145-9A6B-184B4416D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to Order Online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538250-1A22-954C-8DAD-B0C7E38A9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Visit our website </a:t>
            </a:r>
            <a:r>
              <a:rPr lang="en-GB" dirty="0">
                <a:hlinkClick r:id="rId2"/>
              </a:rPr>
              <a:t>www.forsterskent.co.uk</a:t>
            </a:r>
            <a:r>
              <a:rPr lang="en-GB" dirty="0"/>
              <a:t> </a:t>
            </a:r>
          </a:p>
          <a:p>
            <a:r>
              <a:rPr lang="en-GB" dirty="0"/>
              <a:t>Click on the “Find your School” image on our Homepage</a:t>
            </a:r>
          </a:p>
          <a:p>
            <a:r>
              <a:rPr lang="en-GB" dirty="0"/>
              <a:t>Click on </a:t>
            </a:r>
            <a:r>
              <a:rPr lang="en-GB" dirty="0" smtClean="0"/>
              <a:t>Sunny Bank Primary School</a:t>
            </a:r>
            <a:endParaRPr lang="en-GB" dirty="0"/>
          </a:p>
          <a:p>
            <a:r>
              <a:rPr lang="en-GB" dirty="0"/>
              <a:t>Once you have Finalised your purchase select your Delivery Option</a:t>
            </a:r>
          </a:p>
          <a:p>
            <a:r>
              <a:rPr lang="en-GB" dirty="0"/>
              <a:t>You can select Free Collection from Sittingbourne Store or our Sheerness store, or Home Delivery for £4.99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65277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B46D53-E6C4-8B45-B8FA-70D9C0B00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Quick Guide to our website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143270C-839F-5144-ACA8-CD5CEDF34D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97007"/>
            <a:ext cx="8596668" cy="3880773"/>
          </a:xfrm>
        </p:spPr>
        <p:txBody>
          <a:bodyPr/>
          <a:lstStyle/>
          <a:p>
            <a:r>
              <a:rPr lang="en-GB" dirty="0"/>
              <a:t>Step 1 - Find your school by clicking on the image below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E269905D-F266-5C44-B5E4-813A54D938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839" r="763"/>
          <a:stretch/>
        </p:blipFill>
        <p:spPr>
          <a:xfrm>
            <a:off x="962526" y="2326959"/>
            <a:ext cx="6573803" cy="423204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Arrow: Left 4">
            <a:extLst>
              <a:ext uri="{FF2B5EF4-FFF2-40B4-BE49-F238E27FC236}">
                <a16:creationId xmlns:a16="http://schemas.microsoft.com/office/drawing/2014/main" xmlns="" id="{7FEC6B99-FD87-4B67-9388-0BEE7D424D1E}"/>
              </a:ext>
            </a:extLst>
          </p:cNvPr>
          <p:cNvSpPr/>
          <p:nvPr/>
        </p:nvSpPr>
        <p:spPr>
          <a:xfrm>
            <a:off x="7041441" y="3995899"/>
            <a:ext cx="2840496" cy="132079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3A7CBC5-3F36-4679-BADF-547DB271FF9B}"/>
              </a:ext>
            </a:extLst>
          </p:cNvPr>
          <p:cNvSpPr/>
          <p:nvPr/>
        </p:nvSpPr>
        <p:spPr>
          <a:xfrm>
            <a:off x="1851716" y="3407153"/>
            <a:ext cx="4837841" cy="2667185"/>
          </a:xfrm>
          <a:prstGeom prst="rect">
            <a:avLst/>
          </a:prstGeom>
          <a:noFill/>
          <a:ln w="762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91074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3\OneDrive\Pictures\Screenshots\2021-05-07.png"/>
          <p:cNvPicPr>
            <a:picLocks noChangeAspect="1" noChangeArrowheads="1"/>
          </p:cNvPicPr>
          <p:nvPr/>
        </p:nvPicPr>
        <p:blipFill>
          <a:blip r:embed="rId2"/>
          <a:srcRect l="10506" t="8337" r="11746" b="6893"/>
          <a:stretch>
            <a:fillRect/>
          </a:stretch>
        </p:blipFill>
        <p:spPr bwMode="auto">
          <a:xfrm>
            <a:off x="2434442" y="2529444"/>
            <a:ext cx="6486544" cy="3978234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654F86-EE56-2A43-BD00-48B2A8694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2 - Select your school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B840BD-A1A1-684D-839E-DDB158F40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692" y="1841627"/>
            <a:ext cx="8596668" cy="3880773"/>
          </a:xfrm>
        </p:spPr>
        <p:txBody>
          <a:bodyPr/>
          <a:lstStyle/>
          <a:p>
            <a:r>
              <a:rPr lang="en-GB" dirty="0"/>
              <a:t>Select the link for </a:t>
            </a:r>
            <a:r>
              <a:rPr lang="en-GB" dirty="0" smtClean="0"/>
              <a:t>Sunny Bank Primary School, </a:t>
            </a:r>
            <a:r>
              <a:rPr lang="en-GB" dirty="0"/>
              <a:t>from there you will able to browse the full range of uniform.</a:t>
            </a:r>
          </a:p>
        </p:txBody>
      </p:sp>
      <p:sp>
        <p:nvSpPr>
          <p:cNvPr id="5" name="Arrow: Left 4">
            <a:extLst>
              <a:ext uri="{FF2B5EF4-FFF2-40B4-BE49-F238E27FC236}">
                <a16:creationId xmlns:a16="http://schemas.microsoft.com/office/drawing/2014/main" xmlns="" id="{305523D4-79E9-4799-A910-C948C33EB3DF}"/>
              </a:ext>
            </a:extLst>
          </p:cNvPr>
          <p:cNvSpPr/>
          <p:nvPr/>
        </p:nvSpPr>
        <p:spPr>
          <a:xfrm>
            <a:off x="9174752" y="3472940"/>
            <a:ext cx="1290381" cy="115190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408A339-3BFB-4FED-9008-CFA79BF99C55}"/>
              </a:ext>
            </a:extLst>
          </p:cNvPr>
          <p:cNvSpPr/>
          <p:nvPr/>
        </p:nvSpPr>
        <p:spPr>
          <a:xfrm>
            <a:off x="7291449" y="3289466"/>
            <a:ext cx="1499176" cy="1544116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70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3\OneDrive\Pictures\Screenshots\2021-05-07 (1).png"/>
          <p:cNvPicPr>
            <a:picLocks noChangeAspect="1" noChangeArrowheads="1"/>
          </p:cNvPicPr>
          <p:nvPr/>
        </p:nvPicPr>
        <p:blipFill>
          <a:blip r:embed="rId2"/>
          <a:srcRect l="11103" t="8276" r="11310" b="46851"/>
          <a:stretch>
            <a:fillRect/>
          </a:stretch>
        </p:blipFill>
        <p:spPr bwMode="auto">
          <a:xfrm>
            <a:off x="352096" y="2837793"/>
            <a:ext cx="10031134" cy="326346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3FD25F2E-3E95-D048-BACB-630664BBB88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4" y="1641457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Once the uniform you require has been selected, you will need to checkout to complete your order</a:t>
            </a:r>
          </a:p>
          <a:p>
            <a:r>
              <a:rPr lang="en-GB" dirty="0"/>
              <a:t>To check out, please click “basket” in the top right of your screen.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5CC3C604-7E79-1A45-9DFF-3B84BA292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 Checkout </a:t>
            </a:r>
            <a:endParaRPr lang="en-US" dirty="0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xmlns="" id="{F6520CC1-3052-40BD-A03F-1B6BFFC5DFFF}"/>
              </a:ext>
            </a:extLst>
          </p:cNvPr>
          <p:cNvSpPr/>
          <p:nvPr/>
        </p:nvSpPr>
        <p:spPr>
          <a:xfrm>
            <a:off x="6421604" y="3170403"/>
            <a:ext cx="1883391" cy="11654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B20BE0B1-1EC6-4D0F-A7BA-45B0B8585B57}"/>
              </a:ext>
            </a:extLst>
          </p:cNvPr>
          <p:cNvSpPr/>
          <p:nvPr/>
        </p:nvSpPr>
        <p:spPr>
          <a:xfrm>
            <a:off x="8777792" y="3603241"/>
            <a:ext cx="1439798" cy="320635"/>
          </a:xfrm>
          <a:prstGeom prst="rect">
            <a:avLst/>
          </a:prstGeom>
          <a:noFill/>
          <a:ln w="793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99684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3\OneDrive\Pictures\Screenshots\2021-05-07 (3).png"/>
          <p:cNvPicPr>
            <a:picLocks noChangeAspect="1" noChangeArrowheads="1"/>
          </p:cNvPicPr>
          <p:nvPr/>
        </p:nvPicPr>
        <p:blipFill>
          <a:blip r:embed="rId2"/>
          <a:srcRect l="10422" t="8281" r="11458" b="33291"/>
          <a:stretch>
            <a:fillRect/>
          </a:stretch>
        </p:blipFill>
        <p:spPr bwMode="auto">
          <a:xfrm>
            <a:off x="354843" y="2224586"/>
            <a:ext cx="9007522" cy="3789562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3FD25F2E-3E95-D048-BACB-630664BBB88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Then click “proceed to checkout”</a:t>
            </a:r>
            <a:endParaRPr lang="en-GB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5CC3C604-7E79-1A45-9DFF-3B84BA292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 Checkout </a:t>
            </a:r>
            <a:endParaRPr lang="en-US" dirty="0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xmlns="" id="{10C950F7-7AD7-43CB-AD06-4563004F0A6D}"/>
              </a:ext>
            </a:extLst>
          </p:cNvPr>
          <p:cNvSpPr/>
          <p:nvPr/>
        </p:nvSpPr>
        <p:spPr>
          <a:xfrm>
            <a:off x="4705259" y="5099262"/>
            <a:ext cx="2336011" cy="12533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6E7DA03-0401-4DE0-8548-0C4065D3B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242" y="5470630"/>
            <a:ext cx="1750421" cy="52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756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F3\OneDrive\Pictures\Screenshots\2021-05-07 (2).png"/>
          <p:cNvPicPr>
            <a:picLocks noChangeAspect="1" noChangeArrowheads="1"/>
          </p:cNvPicPr>
          <p:nvPr/>
        </p:nvPicPr>
        <p:blipFill>
          <a:blip r:embed="rId2"/>
          <a:srcRect l="10420" t="7887" r="11658" b="8996"/>
          <a:stretch>
            <a:fillRect/>
          </a:stretch>
        </p:blipFill>
        <p:spPr bwMode="auto">
          <a:xfrm>
            <a:off x="1959429" y="2870266"/>
            <a:ext cx="6359236" cy="381554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xmlns="" id="{3FD25F2E-3E95-D048-BACB-630664BBB88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Please check out - you can keep a record of all your orders with us by creating your account in the checkout.</a:t>
            </a:r>
          </a:p>
          <a:p>
            <a:r>
              <a:rPr lang="en-GB" dirty="0"/>
              <a:t>Please kindly make sure that you enter your email address correctly, you will be required to type it out twice to verify it</a:t>
            </a:r>
          </a:p>
          <a:p>
            <a:endParaRPr lang="en-GB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5CC3C604-7E79-1A45-9DFF-3B84BA292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 Checkout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87420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B6D994-B094-E346-BDA2-133BE8E09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Booking an Appointment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F001CEF-ED2D-3D40-A21D-1320540361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Booking an appointment reduces your wait time by pre-booking a personal time slot</a:t>
            </a:r>
          </a:p>
          <a:p>
            <a:r>
              <a:rPr lang="en-GB" dirty="0"/>
              <a:t>We will help you with sizing, so you can shop with confidence </a:t>
            </a:r>
          </a:p>
          <a:p>
            <a:r>
              <a:rPr lang="en-GB" dirty="0"/>
              <a:t>We have taken all the steps necessary to make our stores Covid-19 secure</a:t>
            </a:r>
          </a:p>
          <a:p>
            <a:r>
              <a:rPr lang="en-GB" dirty="0"/>
              <a:t>A personalised service from a trained and experienced member of our team</a:t>
            </a:r>
          </a:p>
          <a:p>
            <a:r>
              <a:rPr lang="en-GB" dirty="0"/>
              <a:t>We strongly recommend booking your appointment during June or July for the best service, as during August we are extremely busy so you will likely encounter a longer wait, whereas appointments during June and July are very likely to go ahead at the scheduled 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70534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211760-8C7A-4543-8ACE-9295834E5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Book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225D8C-E690-ED46-9C66-5825737CC5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/>
          <a:lstStyle/>
          <a:p>
            <a:r>
              <a:rPr lang="en-GB" dirty="0"/>
              <a:t>Simply click on the link “Book an Appointment” on our homepage </a:t>
            </a:r>
          </a:p>
          <a:p>
            <a:r>
              <a:rPr lang="en-GB" dirty="0"/>
              <a:t>Once on the page click the link titled “Book Appointment” </a:t>
            </a:r>
          </a:p>
          <a:p>
            <a:r>
              <a:rPr lang="en-GB" dirty="0"/>
              <a:t>Select the relevant time and date on our “</a:t>
            </a:r>
            <a:r>
              <a:rPr lang="en-GB" dirty="0" err="1"/>
              <a:t>Booksy</a:t>
            </a:r>
            <a:r>
              <a:rPr lang="en-GB" dirty="0"/>
              <a:t>” page</a:t>
            </a:r>
          </a:p>
          <a:p>
            <a:r>
              <a:rPr lang="en-GB" dirty="0"/>
              <a:t>This can be done from any smartphone 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8D974E7-BBEF-4D96-A950-3EFB2C2F6D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162" r="702"/>
          <a:stretch/>
        </p:blipFill>
        <p:spPr>
          <a:xfrm>
            <a:off x="1515916" y="3244850"/>
            <a:ext cx="5818334" cy="355390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C980378-B85C-4FA1-BAAD-4A1311E421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719" y="3814549"/>
            <a:ext cx="1078174" cy="320723"/>
          </a:xfrm>
          <a:prstGeom prst="rect">
            <a:avLst/>
          </a:prstGeom>
        </p:spPr>
      </p:pic>
      <p:sp>
        <p:nvSpPr>
          <p:cNvPr id="4" name="Arrow: Left 3">
            <a:extLst>
              <a:ext uri="{FF2B5EF4-FFF2-40B4-BE49-F238E27FC236}">
                <a16:creationId xmlns:a16="http://schemas.microsoft.com/office/drawing/2014/main" xmlns="" id="{F6176053-356C-403B-B6A3-36664CD77374}"/>
              </a:ext>
            </a:extLst>
          </p:cNvPr>
          <p:cNvSpPr/>
          <p:nvPr/>
        </p:nvSpPr>
        <p:spPr>
          <a:xfrm>
            <a:off x="4964605" y="3657600"/>
            <a:ext cx="1287739" cy="6730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52589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62A2E6-F1DC-9847-8241-897B7CAD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When to Order Uniform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7E857B-1DCA-E04F-8A0E-91FBC4F82F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advise all parents to purchase uniform required for the September Term by Friday 30</a:t>
            </a:r>
            <a:r>
              <a:rPr lang="en-GB" baseline="30000" dirty="0"/>
              <a:t>th</a:t>
            </a:r>
            <a:r>
              <a:rPr lang="en-GB" dirty="0"/>
              <a:t> of July</a:t>
            </a:r>
          </a:p>
          <a:p>
            <a:r>
              <a:rPr lang="en-GB" dirty="0"/>
              <a:t>This will ensure stock is available and that any items which require ordering arrive in good time</a:t>
            </a:r>
          </a:p>
          <a:p>
            <a:r>
              <a:rPr lang="en-GB" dirty="0"/>
              <a:t>If any uniform needs exchanging, we are extending our exchange policy until three weeks after school starts so simply visit us at any time to do this</a:t>
            </a:r>
          </a:p>
          <a:p>
            <a:r>
              <a:rPr lang="en-GB" dirty="0"/>
              <a:t>August is the busiest month for all Uniform suppliers so we advise purchasing before then if it is possible </a:t>
            </a:r>
          </a:p>
          <a:p>
            <a:r>
              <a:rPr lang="en-GB" dirty="0"/>
              <a:t>We will endeavour to fulfil all orders whenever they were placed, but please kindly note that during the month of August orders can take 14 working days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4090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DBB3B0-7AED-2A48-9D54-6D1BEF85E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Find us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9F34C8-0F2E-5E44-B5FC-C88D12F425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Forsters has two shops located at the Addresses below: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Forster’s School Outfitters (Sittingbourne Shop)</a:t>
            </a:r>
          </a:p>
          <a:p>
            <a:pPr marL="0" indent="0">
              <a:buNone/>
            </a:pPr>
            <a:r>
              <a:rPr lang="en-GB" dirty="0"/>
              <a:t>     17-19 East Street</a:t>
            </a:r>
          </a:p>
          <a:p>
            <a:pPr marL="0" indent="0">
              <a:buNone/>
            </a:pPr>
            <a:r>
              <a:rPr lang="en-GB" dirty="0"/>
              <a:t>     Sittingbourne </a:t>
            </a:r>
          </a:p>
          <a:p>
            <a:pPr marL="0" indent="0">
              <a:buNone/>
            </a:pPr>
            <a:r>
              <a:rPr lang="en-GB" dirty="0"/>
              <a:t>     ME10 4BQ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Forster’s School Outfitters (Sheerness Shop)</a:t>
            </a:r>
          </a:p>
          <a:p>
            <a:pPr marL="0" indent="0">
              <a:buNone/>
            </a:pPr>
            <a:r>
              <a:rPr lang="en-GB" dirty="0"/>
              <a:t>     16 High Street</a:t>
            </a:r>
          </a:p>
          <a:p>
            <a:pPr marL="0" indent="0">
              <a:buNone/>
            </a:pPr>
            <a:r>
              <a:rPr lang="en-GB" dirty="0"/>
              <a:t>     Sheerness</a:t>
            </a:r>
          </a:p>
          <a:p>
            <a:pPr marL="0" indent="0">
              <a:buNone/>
            </a:pPr>
            <a:r>
              <a:rPr lang="en-GB" dirty="0"/>
              <a:t>     ME12 1NL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490255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9F4444CE-BC8D-4D61-B303-4C05614E6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2423CA5-E2E1-4789-B759-9906C1C940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xmlns="" id="{73772B81-181F-48B7-8826-4D9686D15D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6FBAB1-CFCD-0B4F-B7A2-10DDF69E0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How to Measure your Child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0CCAA1-3649-C94D-8B50-9C662A9EE1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652" y="2160590"/>
            <a:ext cx="4203045" cy="34401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bg1"/>
                </a:solidFill>
              </a:rPr>
              <a:t>We have a series of useful videos on our website demonstrating how to measure for different items of uniform</a:t>
            </a: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bg1"/>
                </a:solidFill>
              </a:rPr>
              <a:t>These can be found by following the link below: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500" dirty="0">
                <a:solidFill>
                  <a:schemeClr val="bg1"/>
                </a:solidFill>
                <a:hlinkClick r:id="rId3"/>
              </a:rPr>
              <a:t>       https://www.forsterskent.co.uk/page/sizing</a:t>
            </a:r>
            <a:endParaRPr lang="en-GB" sz="1500" dirty="0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5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500" dirty="0">
                <a:solidFill>
                  <a:schemeClr val="bg1"/>
                </a:solidFill>
              </a:rPr>
              <a:t>You can find this page by clicking on the link called “Sizing” on the homepage of our website </a:t>
            </a:r>
            <a:r>
              <a:rPr lang="en-GB" sz="1500" dirty="0">
                <a:solidFill>
                  <a:schemeClr val="bg1"/>
                </a:solidFill>
                <a:hlinkClick r:id="rId4"/>
              </a:rPr>
              <a:t>www.forsterskent.co.uk</a:t>
            </a:r>
            <a:r>
              <a:rPr lang="en-GB" sz="1500" dirty="0">
                <a:solidFill>
                  <a:schemeClr val="bg1"/>
                </a:solidFill>
              </a:rPr>
              <a:t> 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B2205F6E-03C6-4E92-877C-E2482F6599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0E046B-AA0E-4C1F-97B9-FF831E9124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287" b="4028"/>
          <a:stretch/>
        </p:blipFill>
        <p:spPr>
          <a:xfrm>
            <a:off x="4672555" y="696949"/>
            <a:ext cx="7351547" cy="55175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xmlns="" id="{8045DAC0-5F72-433E-BA40-C3D0BF752EAD}"/>
              </a:ext>
            </a:extLst>
          </p:cNvPr>
          <p:cNvSpPr/>
          <p:nvPr/>
        </p:nvSpPr>
        <p:spPr>
          <a:xfrm>
            <a:off x="5544470" y="4279349"/>
            <a:ext cx="1347537" cy="81814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821E566-450A-44BD-AC1F-D083BBFD3A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5199" y="4518203"/>
            <a:ext cx="450851" cy="32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4655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9F4444CE-BC8D-4D61-B303-4C05614E62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62423CA5-E2E1-4789-B759-9906C1C9406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xmlns="" id="{73772B81-181F-48B7-8826-4D9686D15D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161D55-4E88-C040-A014-DE1C0140E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4476" y="-294996"/>
            <a:ext cx="4203045" cy="137560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Uniform List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xmlns="" id="{B2205F6E-03C6-4E92-877C-E2482F6599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F3\OneDrive\Pictures\Screenshots\2021-05-07 (4).png"/>
          <p:cNvPicPr>
            <a:picLocks noChangeAspect="1" noChangeArrowheads="1"/>
          </p:cNvPicPr>
          <p:nvPr/>
        </p:nvPicPr>
        <p:blipFill>
          <a:blip r:embed="rId3"/>
          <a:srcRect l="11822" t="15639" r="12437" b="4985"/>
          <a:stretch>
            <a:fillRect/>
          </a:stretch>
        </p:blipFill>
        <p:spPr bwMode="auto">
          <a:xfrm>
            <a:off x="0" y="795646"/>
            <a:ext cx="12192000" cy="6062353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3400433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001BEA-8A75-1A47-86D8-221F74B18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you need any help…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6526A01-280E-9E48-A6D5-D6B92096E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you have any further questions please contact us on the telephone numbers/email address below (Please kindly note that our phone lines are not always available during the month of August due to high demand)</a:t>
            </a:r>
          </a:p>
          <a:p>
            <a:endParaRPr lang="en-GB" dirty="0"/>
          </a:p>
          <a:p>
            <a:r>
              <a:rPr lang="en-GB" dirty="0"/>
              <a:t>Forsters Sittingbourne – 01795 472947 Monday to Saturday 9 am – 5:30 pm</a:t>
            </a:r>
          </a:p>
          <a:p>
            <a:endParaRPr lang="en-GB" dirty="0"/>
          </a:p>
          <a:p>
            <a:r>
              <a:rPr lang="en-GB" dirty="0"/>
              <a:t>Forsters Sheerness- 01795 665540 Monday to Saturday 9 am – 5 pm (excluding Wednesdays)</a:t>
            </a:r>
          </a:p>
          <a:p>
            <a:r>
              <a:rPr lang="en-GB" dirty="0"/>
              <a:t>Email us at: </a:t>
            </a:r>
            <a:r>
              <a:rPr lang="en-GB" dirty="0">
                <a:hlinkClick r:id="rId2"/>
              </a:rPr>
              <a:t>info@forsterskent.co.uk</a:t>
            </a:r>
            <a:r>
              <a:rPr lang="en-GB" dirty="0"/>
              <a:t> </a:t>
            </a:r>
          </a:p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CCD3B3A9-9A5F-4DAA-B225-46B3F6EC3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2526" y="5867400"/>
            <a:ext cx="3048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291434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304</TotalTime>
  <Words>670</Words>
  <Application>Microsoft Office PowerPoint</Application>
  <PresentationFormat>Custom</PresentationFormat>
  <Paragraphs>72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Facet</vt:lpstr>
      <vt:lpstr>Forsters School Outfitters</vt:lpstr>
      <vt:lpstr>Shop Online at www.forsterskent.co.uk or visit us in store</vt:lpstr>
      <vt:lpstr>How to Order Online</vt:lpstr>
      <vt:lpstr>A Quick Guide to our website </vt:lpstr>
      <vt:lpstr>Step 2 - Select your school</vt:lpstr>
      <vt:lpstr>Step 3 Checkout </vt:lpstr>
      <vt:lpstr>Step 3 Checkout </vt:lpstr>
      <vt:lpstr>Step 3 Checkout </vt:lpstr>
      <vt:lpstr>Booking an Appointment </vt:lpstr>
      <vt:lpstr>How to Book</vt:lpstr>
      <vt:lpstr>When to Order Uniform</vt:lpstr>
      <vt:lpstr>How to Find us</vt:lpstr>
      <vt:lpstr>How to Measure your Child</vt:lpstr>
      <vt:lpstr>Uniform List</vt:lpstr>
      <vt:lpstr>If you need any help…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Forsters School Outfitters</dc:title>
  <dc:creator>Daniel Harimat</dc:creator>
  <cp:lastModifiedBy>F3</cp:lastModifiedBy>
  <cp:revision>27</cp:revision>
  <dcterms:created xsi:type="dcterms:W3CDTF">2021-04-19T09:16:32Z</dcterms:created>
  <dcterms:modified xsi:type="dcterms:W3CDTF">2021-05-07T13:40:46Z</dcterms:modified>
</cp:coreProperties>
</file>